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4D7A48-CB07-4F3F-AD2A-D5EB5F53A6EA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7F0D6FF-5EEC-4C24-85C2-C97D315C4E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4D7A48-CB07-4F3F-AD2A-D5EB5F53A6EA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F0D6FF-5EEC-4C24-85C2-C97D315C4E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4D7A48-CB07-4F3F-AD2A-D5EB5F53A6EA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F0D6FF-5EEC-4C24-85C2-C97D315C4E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4D7A48-CB07-4F3F-AD2A-D5EB5F53A6EA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F0D6FF-5EEC-4C24-85C2-C97D315C4E3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4D7A48-CB07-4F3F-AD2A-D5EB5F53A6EA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F0D6FF-5EEC-4C24-85C2-C97D315C4E3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4D7A48-CB07-4F3F-AD2A-D5EB5F53A6EA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F0D6FF-5EEC-4C24-85C2-C97D315C4E3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4D7A48-CB07-4F3F-AD2A-D5EB5F53A6EA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F0D6FF-5EEC-4C24-85C2-C97D315C4E3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4D7A48-CB07-4F3F-AD2A-D5EB5F53A6EA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F0D6FF-5EEC-4C24-85C2-C97D315C4E37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4D7A48-CB07-4F3F-AD2A-D5EB5F53A6EA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F0D6FF-5EEC-4C24-85C2-C97D315C4E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D4D7A48-CB07-4F3F-AD2A-D5EB5F53A6EA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F0D6FF-5EEC-4C24-85C2-C97D315C4E3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D4D7A48-CB07-4F3F-AD2A-D5EB5F53A6EA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7F0D6FF-5EEC-4C24-85C2-C97D315C4E3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D4D7A48-CB07-4F3F-AD2A-D5EB5F53A6EA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7F0D6FF-5EEC-4C24-85C2-C97D315C4E3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751367"/>
            <a:ext cx="7772400" cy="1829761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беру</a:t>
            </a: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қызметінде</a:t>
            </a: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беру</a:t>
            </a: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ұйымдары</a:t>
            </a: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пайдаланатын</a:t>
            </a: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қатаң</a:t>
            </a: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есептегі</a:t>
            </a: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құжаттардың</a:t>
            </a: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нысандарын</a:t>
            </a: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бекіту</a:t>
            </a: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en-US" sz="2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</a:t>
            </a:r>
            <a:r>
              <a:rPr lang="en-US" sz="2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en-US" sz="2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2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</a:t>
            </a:r>
            <a:r>
              <a:rPr lang="en-US" sz="2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министрлігі</a:t>
            </a:r>
            <a:r>
              <a:rPr lang="en-US" sz="2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2007 </a:t>
            </a:r>
            <a:r>
              <a:rPr lang="en-US" sz="24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жылғы</a:t>
            </a:r>
            <a:r>
              <a:rPr lang="en-US" sz="2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23 </a:t>
            </a:r>
            <a:r>
              <a:rPr lang="en-US" sz="24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қазандағы</a:t>
            </a:r>
            <a:r>
              <a:rPr lang="en-US" sz="2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N 502 </a:t>
            </a:r>
            <a:r>
              <a:rPr lang="en-US" sz="24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Бұйрығы</a:t>
            </a:r>
            <a:r>
              <a:rPr lang="en-US" sz="2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4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08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43197"/>
            <a:ext cx="8856984" cy="4525963"/>
          </a:xfrm>
        </p:spPr>
        <p:txBody>
          <a:bodyPr>
            <a:no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министрлігі</a:t>
            </a:r>
            <a:endParaRPr lang="ru-RU" sz="1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sz="1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Бұйрықтарды</a:t>
            </a:r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тіркеу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кітабы</a:t>
            </a:r>
            <a:endParaRPr lang="ru-RU" sz="1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министрлігі</a:t>
            </a:r>
            <a:endParaRPr lang="ru-RU" sz="1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sz="1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Мектептің</a:t>
            </a:r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педагогикалық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кеңесі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хаттамаларының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КІТАБЫ</a:t>
            </a:r>
            <a:endParaRPr lang="ru-RU" sz="1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министрлігі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Мектептің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педагогикалық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қызметкерлерінің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жеке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құрамын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есепке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алу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КІТАБЫ</a:t>
            </a:r>
            <a:endParaRPr lang="ru-RU" sz="1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министрлігі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Оқушыларды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жазатын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АЛФАВИТТІК 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КІТАП</a:t>
            </a:r>
            <a:endParaRPr lang="ru-RU" sz="1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ЖЕКЕ ІС </a:t>
            </a:r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ҚАҒАЗЫ</a:t>
            </a:r>
            <a:endParaRPr lang="ru-RU" sz="1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ru-RU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</a:t>
            </a:r>
            <a:r>
              <a:rPr lang="ru-RU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министрлігі</a:t>
            </a:r>
            <a:r>
              <a:rPr lang="ru-RU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СЫНЫП ЖУРНАЛЫ</a:t>
            </a:r>
          </a:p>
          <a:p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министрлігі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Факультативтік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сабақтардың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ЖУРНАЛЫ</a:t>
            </a:r>
            <a:endParaRPr lang="ru-RU" sz="1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министрлігі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Босатылған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ауыстырылған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сабақтарды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есепке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алу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ЖУРНАЛЫ</a:t>
            </a:r>
            <a:endParaRPr lang="ru-RU" sz="1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министрлігі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Мектепалды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сыныптарының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ЖУРНАЛЫ</a:t>
            </a:r>
            <a:endParaRPr lang="ru-RU" sz="1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sz="1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0603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43197"/>
            <a:ext cx="8856984" cy="4525963"/>
          </a:xfrm>
        </p:spPr>
        <p:txBody>
          <a:bodyPr>
            <a:noAutofit/>
          </a:bodyPr>
          <a:lstStyle/>
          <a:p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министрлігі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Оқушылардың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үлгерімі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табельдерді</a:t>
            </a:r>
            <a:r>
              <a:rPr lang="ru-RU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есепке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алу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кітабы</a:t>
            </a:r>
            <a:endParaRPr lang="ru-RU" sz="1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министрлігі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Оқушының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сабақ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үлгерімі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тәртібі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табелі</a:t>
            </a:r>
            <a:endParaRPr lang="ru-RU" sz="1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министрлігі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Оқушының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сабақ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үлгерімі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тәртібі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табелі</a:t>
            </a:r>
            <a:endParaRPr lang="ru-RU" sz="1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министрлігі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Негізгі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мектепті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бітіргендігі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куәлікті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беру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есепке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алу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КІТАБЫ</a:t>
            </a:r>
            <a:endParaRPr lang="ru-RU" sz="1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министрлігі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Жалпы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орта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аттестатты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беру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есепке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алу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КІТАБЫ</a:t>
            </a:r>
            <a:endParaRPr lang="ru-RU" sz="1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министрлігі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Мақтау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грамотасы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мақтау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қағаздарын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беруді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есепке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алу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КІТАБЫ</a:t>
            </a:r>
            <a:endParaRPr lang="ru-RU" sz="1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министрлігі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Кеткен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оқушыларды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есепке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тіркеу</a:t>
            </a:r>
            <a:r>
              <a:rPr lang="kk-KZ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кітабы</a:t>
            </a:r>
            <a:endParaRPr lang="ru-RU" sz="1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министрлігі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Келген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оқушыларды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есепке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тіркеу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кітабы</a:t>
            </a:r>
            <a:endParaRPr lang="ru-RU" sz="1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sz="1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0580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</TotalTime>
  <Words>120</Words>
  <Application>Microsoft Office PowerPoint</Application>
  <PresentationFormat>Экран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Lucida Sans Unicode</vt:lpstr>
      <vt:lpstr>Verdana</vt:lpstr>
      <vt:lpstr>Wingdings 2</vt:lpstr>
      <vt:lpstr>Wingdings 3</vt:lpstr>
      <vt:lpstr>Открытая</vt:lpstr>
      <vt:lpstr>Білім беру қызметінде білім беру ұйымдары пайдаланатын қатаң есептегі құжаттардың нысандарын бекіту туралы  Қазақстан Республикасы Білім және ғылым министрлігі 2007 жылғы 23 қазандағы N 502 Бұйрығы.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Білім беру қызметінде білім беру ұйымдары пайдаланатын қатаң есептегі құжаттардың нысандарын бекіту туралы Қазақстан Республикасы Білім және ғылым министрлігі 2007 жылғы 23 қазандағы N 502 Бұйрығы. Қазақстан Республикасының Әділет министрлігінде 2007 жылғы 9 қарашада Нормативтік құқықтық кесімдерді мемлекеттік тіркеудің тізіліміне N 4991 болып енгізілді.</dc:title>
  <dc:creator>User</dc:creator>
  <cp:lastModifiedBy>Мурзагулова Мейрамкул</cp:lastModifiedBy>
  <cp:revision>6</cp:revision>
  <dcterms:created xsi:type="dcterms:W3CDTF">2013-10-14T09:09:18Z</dcterms:created>
  <dcterms:modified xsi:type="dcterms:W3CDTF">2017-01-20T08:05:20Z</dcterms:modified>
</cp:coreProperties>
</file>